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D889-9E52-7E40-A8C2-FC65D61D3022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E3E8-05B9-C949-ADDD-1CCB0EE3A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3E8-05B9-C949-ADDD-1CCB0EE3A7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2825"/>
            <a:ext cx="8229600" cy="2136775"/>
          </a:xfrm>
        </p:spPr>
        <p:txBody>
          <a:bodyPr anchor="b" anchorCtr="0">
            <a:noAutofit/>
          </a:bodyPr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64424"/>
            <a:ext cx="8229600" cy="1174375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4865"/>
            <a:ext cx="8229600" cy="107164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74320"/>
            <a:ext cx="8229600" cy="2971800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29953"/>
            <a:ext cx="7924801" cy="13183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776" y="274639"/>
            <a:ext cx="1452283" cy="53736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71447" cy="537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435"/>
            <a:ext cx="8229600" cy="1362075"/>
          </a:xfrm>
        </p:spPr>
        <p:txBody>
          <a:bodyPr anchor="b" anchorCtr="0">
            <a:no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30401"/>
            <a:ext cx="8229600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774825"/>
            <a:ext cx="3931920" cy="3873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77788"/>
            <a:ext cx="3931920" cy="73977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362199"/>
            <a:ext cx="3931920" cy="3286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3840480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273050"/>
            <a:ext cx="3840480" cy="537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00201"/>
            <a:ext cx="3840480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404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6320" y="274320"/>
            <a:ext cx="3840480" cy="5376672"/>
          </a:xfrm>
          <a:effectLst>
            <a:outerShdw blurRad="114300" sx="103000" sy="103000" algn="ctr" rotWithShape="0">
              <a:schemeClr val="bg1">
                <a:lumMod val="75000"/>
                <a:lumOff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840480" cy="373075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1565"/>
            <a:ext cx="8229600" cy="387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5883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0F87883-C8AC-974D-A43F-4EEB01C80F50}" type="datetimeFigureOut">
              <a:rPr lang="en-US" smtClean="0"/>
              <a:pPr/>
              <a:t>12/4/11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94" y="5883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58832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B3FCE44-14B0-7D4E-B2D2-EBDC67176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Tx/>
        <a:buBlip>
          <a:blip r:embed="rId1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Volumes/CHARLOTTE/Alan%20freed.mov" TargetMode="Externa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Rock and Roll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music that </a:t>
            </a:r>
          </a:p>
          <a:p>
            <a:r>
              <a:rPr lang="en-US" dirty="0" smtClean="0"/>
              <a:t>changed everything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pic>
        <p:nvPicPr>
          <p:cNvPr id="5" name="Picture Placeholder 4" descr="Screen shot 2011-11-08 at 8.12.59 P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7157" b="-7157"/>
          <a:stretch>
            <a:fillRect/>
          </a:stretch>
        </p:blipFill>
        <p:spPr>
          <a:xfrm>
            <a:off x="3733512" y="1227783"/>
            <a:ext cx="5190870" cy="446533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42096" y="1542288"/>
            <a:ext cx="3840480" cy="37307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sz="6154" dirty="0" smtClean="0"/>
              <a:t>Started 1940’s through 1950’s</a:t>
            </a:r>
          </a:p>
          <a:p>
            <a:endParaRPr lang="en-US" sz="6154" dirty="0" smtClean="0"/>
          </a:p>
          <a:p>
            <a:pPr>
              <a:buFont typeface="Arial"/>
              <a:buChar char="•"/>
            </a:pPr>
            <a:r>
              <a:rPr lang="en-US" sz="6154" dirty="0" smtClean="0"/>
              <a:t>From Jazz, Blues &amp; Country</a:t>
            </a:r>
          </a:p>
          <a:p>
            <a:endParaRPr lang="en-US" sz="6154" dirty="0" smtClean="0"/>
          </a:p>
          <a:p>
            <a:pPr>
              <a:buFont typeface="Arial"/>
              <a:buChar char="•"/>
            </a:pPr>
            <a:r>
              <a:rPr lang="en-US" sz="6154" dirty="0" smtClean="0"/>
              <a:t>Blues beat, off beat</a:t>
            </a:r>
          </a:p>
          <a:p>
            <a:pPr>
              <a:buFont typeface="Arial"/>
              <a:buChar char="•"/>
            </a:pPr>
            <a:endParaRPr lang="en-US" sz="6154" dirty="0" smtClean="0"/>
          </a:p>
          <a:p>
            <a:pPr>
              <a:buFont typeface="Arial"/>
              <a:buChar char="•"/>
            </a:pPr>
            <a:r>
              <a:rPr lang="en-US" sz="6154" dirty="0" smtClean="0"/>
              <a:t>Combined different cultures</a:t>
            </a:r>
            <a:endParaRPr lang="en-US" sz="6154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pic>
        <p:nvPicPr>
          <p:cNvPr id="5" name="Picture Placeholder 4" descr="Screen shot 2011-11-08 at 8.33.04 PM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43227" b="-43227"/>
          <a:stretch>
            <a:fillRect/>
          </a:stretch>
        </p:blipFill>
        <p:spPr>
          <a:xfrm>
            <a:off x="4592200" y="0"/>
            <a:ext cx="1781900" cy="24946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47945"/>
            <a:ext cx="3840480" cy="3730752"/>
          </a:xfrm>
        </p:spPr>
        <p:txBody>
          <a:bodyPr>
            <a:normAutofit fontScale="85000" lnSpcReduction="20000"/>
          </a:bodyPr>
          <a:lstStyle/>
          <a:p>
            <a:r>
              <a:rPr lang="en-US" sz="2353" dirty="0" smtClean="0"/>
              <a:t>Who made Rock and Roll </a:t>
            </a:r>
          </a:p>
          <a:p>
            <a:r>
              <a:rPr lang="en-US" sz="2353" dirty="0" smtClean="0"/>
              <a:t>Music popular?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Bill Haley and his Comets</a:t>
            </a:r>
          </a:p>
          <a:p>
            <a:pPr>
              <a:buFont typeface="Arial"/>
              <a:buChar char="•"/>
            </a:pPr>
            <a:r>
              <a:rPr lang="en-US" dirty="0" smtClean="0"/>
              <a:t>Elvis</a:t>
            </a:r>
          </a:p>
          <a:p>
            <a:pPr>
              <a:buFont typeface="Arial"/>
              <a:buChar char="•"/>
            </a:pPr>
            <a:r>
              <a:rPr lang="en-US" dirty="0" smtClean="0"/>
              <a:t>Jerry Lee Lewis</a:t>
            </a:r>
          </a:p>
          <a:p>
            <a:pPr>
              <a:buFont typeface="Arial"/>
              <a:buChar char="•"/>
            </a:pPr>
            <a:r>
              <a:rPr lang="en-US" dirty="0" smtClean="0"/>
              <a:t>Fats Domino</a:t>
            </a:r>
          </a:p>
          <a:p>
            <a:pPr>
              <a:buFont typeface="Arial"/>
              <a:buChar char="•"/>
            </a:pPr>
            <a:r>
              <a:rPr lang="en-US" dirty="0" smtClean="0"/>
              <a:t>Little Richard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7544" y="1594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1-11-08 at 8.34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68" y="510511"/>
            <a:ext cx="1671952" cy="2179378"/>
          </a:xfrm>
          <a:prstGeom prst="rect">
            <a:avLst/>
          </a:prstGeom>
        </p:spPr>
      </p:pic>
      <p:pic>
        <p:nvPicPr>
          <p:cNvPr id="9" name="Picture 8" descr="Screen shot 2011-11-08 at 8.36.3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200" y="2301119"/>
            <a:ext cx="1410311" cy="2119958"/>
          </a:xfrm>
          <a:prstGeom prst="rect">
            <a:avLst/>
          </a:prstGeom>
        </p:spPr>
      </p:pic>
      <p:pic>
        <p:nvPicPr>
          <p:cNvPr id="10" name="Picture 9" descr="Screen shot 2011-11-08 at 8.37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014" y="4463858"/>
            <a:ext cx="1627554" cy="1734187"/>
          </a:xfrm>
          <a:prstGeom prst="rect">
            <a:avLst/>
          </a:prstGeom>
        </p:spPr>
      </p:pic>
      <p:pic>
        <p:nvPicPr>
          <p:cNvPr id="12" name="Picture 11" descr="Screen shot 2011-11-08 at 8.43.35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327" y="3174003"/>
            <a:ext cx="1711765" cy="215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Alan Freed – The first man to label Rock and Roll and play on Radio</a:t>
            </a:r>
          </a:p>
          <a:p>
            <a:endParaRPr lang="en-US" dirty="0" smtClean="0"/>
          </a:p>
          <a:p>
            <a:r>
              <a:rPr lang="en-US" dirty="0" smtClean="0"/>
              <a:t>Played music that crossed             racial boundaries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71628" y="1280504"/>
            <a:ext cx="3289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hear about Alan Freed</a:t>
            </a:r>
          </a:p>
          <a:p>
            <a:pPr algn="ctr"/>
            <a:r>
              <a:rPr lang="en-US" dirty="0" smtClean="0"/>
              <a:t> and Early Rock and Roll </a:t>
            </a:r>
          </a:p>
          <a:p>
            <a:pPr algn="ctr"/>
            <a:r>
              <a:rPr lang="en-US" dirty="0" smtClean="0"/>
              <a:t>on the radio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Go to Next Slide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lan freed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pic>
        <p:nvPicPr>
          <p:cNvPr id="5" name="Picture Placeholder 4" descr="Screen shot 2011-11-15 at 7.51.35 P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8420" r="-84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Parents and Rock and Roll</a:t>
            </a:r>
          </a:p>
          <a:p>
            <a:endParaRPr lang="en-US" dirty="0" smtClean="0"/>
          </a:p>
          <a:p>
            <a:r>
              <a:rPr lang="en-US" dirty="0" smtClean="0"/>
              <a:t>Kids and Rock and Roll</a:t>
            </a:r>
          </a:p>
          <a:p>
            <a:endParaRPr lang="en-US" dirty="0" smtClean="0"/>
          </a:p>
          <a:p>
            <a:r>
              <a:rPr lang="en-US" dirty="0" smtClean="0"/>
              <a:t>Elvis and his HIPS!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pic>
        <p:nvPicPr>
          <p:cNvPr id="5" name="Picture Placeholder 4" descr="Screen shot 2011-11-15 at 8.21.32 P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8442" b="-384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Opened doors for different Music &amp; Different Artists</a:t>
            </a:r>
          </a:p>
          <a:p>
            <a:r>
              <a:rPr lang="en-US" dirty="0" smtClean="0"/>
              <a:t>Instruments</a:t>
            </a:r>
          </a:p>
          <a:p>
            <a:r>
              <a:rPr lang="en-US" dirty="0" smtClean="0"/>
              <a:t>Different style of Dancing</a:t>
            </a:r>
          </a:p>
          <a:p>
            <a:r>
              <a:rPr lang="en-US" dirty="0" smtClean="0"/>
              <a:t>This is the start of something GREAT!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t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Forte">
      <a:majorFont>
        <a:latin typeface="Constantia"/>
        <a:ea typeface=""/>
        <a:cs typeface=""/>
        <a:font script="Jpan" typeface="ＭＳ 明朝"/>
      </a:majorFont>
      <a:minorFont>
        <a:latin typeface="Constantia"/>
        <a:ea typeface=""/>
        <a:cs typeface=""/>
        <a:font script="Jpan" typeface="ＭＳ 明朝"/>
      </a:minorFont>
    </a:fontScheme>
    <a:fmtScheme name="For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50000"/>
                <a:lumMod val="70000"/>
              </a:schemeClr>
            </a:gs>
            <a:gs pos="35000">
              <a:schemeClr val="phClr">
                <a:tint val="100000"/>
                <a:shade val="90000"/>
                <a:satMod val="150000"/>
                <a:lumMod val="80000"/>
              </a:schemeClr>
            </a:gs>
            <a:gs pos="100000">
              <a:schemeClr val="phClr">
                <a:tint val="100000"/>
                <a:satMod val="150000"/>
                <a:lumMod val="11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  <a:lumMod val="80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14300" sx="105000" sy="105000" algn="ctr" rotWithShape="0">
              <a:srgbClr val="5F5F5F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woPt" dir="tr">
              <a:rot lat="0" lon="0" rev="5400000"/>
            </a:lightRig>
          </a:scene3d>
          <a:sp3d>
            <a:bevelT w="12700" h="25400"/>
          </a:sp3d>
        </a:effectStyle>
        <a:effectStyle>
          <a:effectLst>
            <a:outerShdw blurRad="114300" dist="25400" sx="103000" sy="103000" algn="ctr" rotWithShape="0">
              <a:srgbClr val="4B4B4B">
                <a:alpha val="50000"/>
              </a:srgbClr>
            </a:outerShdw>
            <a:reflection blurRad="38100" stA="80000" endPos="50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127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154</TotalTime>
  <Words>133</Words>
  <Application>Microsoft Macintosh PowerPoint</Application>
  <PresentationFormat>On-screen Show (4:3)</PresentationFormat>
  <Paragraphs>50</Paragraphs>
  <Slides>7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Forte</vt:lpstr>
      <vt:lpstr>Early Rock and Roll</vt:lpstr>
      <vt:lpstr>Origins</vt:lpstr>
      <vt:lpstr>Origins</vt:lpstr>
      <vt:lpstr>Origins</vt:lpstr>
      <vt:lpstr>Slide 5</vt:lpstr>
      <vt:lpstr>Origins</vt:lpstr>
      <vt:lpstr>Origins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Rock and Roll</dc:title>
  <dc:creator>student</dc:creator>
  <cp:lastModifiedBy>student</cp:lastModifiedBy>
  <cp:revision>6</cp:revision>
  <dcterms:created xsi:type="dcterms:W3CDTF">2011-12-05T02:32:45Z</dcterms:created>
  <dcterms:modified xsi:type="dcterms:W3CDTF">2011-12-05T02:33:14Z</dcterms:modified>
</cp:coreProperties>
</file>